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4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Nobile" panose="020B0604020202020204" charset="0"/>
      <p:regular r:id="rId13"/>
    </p:embeddedFont>
    <p:embeddedFont>
      <p:font typeface="Arabic Typesetting" panose="03020402040406030203" pitchFamily="66" charset="-78"/>
      <p:regular r:id="rId14"/>
    </p:embeddedFont>
    <p:embeddedFont>
      <p:font typeface="Corben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04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26462" y="176821"/>
            <a:ext cx="5937210" cy="59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dirty="0" smtClean="0">
                <a:solidFill>
                  <a:srgbClr val="1B1B27"/>
                </a:solidFill>
                <a:latin typeface="Nobile" panose="020B0604020202020204" charset="0"/>
                <a:cs typeface="Arabic Typesetting" panose="03020402040406030203" pitchFamily="66" charset="-78"/>
              </a:rPr>
              <a:t>الجمهورية العربية السورية </a:t>
            </a:r>
          </a:p>
        </p:txBody>
      </p:sp>
      <p:sp>
        <p:nvSpPr>
          <p:cNvPr id="4" name="Text 1"/>
          <p:cNvSpPr/>
          <p:nvPr/>
        </p:nvSpPr>
        <p:spPr>
          <a:xfrm>
            <a:off x="3047999" y="3660200"/>
            <a:ext cx="2999626" cy="1669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مشروع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سنة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رابعة</a:t>
            </a:r>
            <a:endParaRPr lang="en-US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ت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قد</a:t>
            </a: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يم</a:t>
            </a: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حسن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أمين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سلامي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أريج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حيدر محمد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21876" y="5398871"/>
            <a:ext cx="3125749" cy="173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بإشراف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د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سميح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جمول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ما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عماد قرحيلي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" y="450323"/>
            <a:ext cx="1804977" cy="165825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203960" y="2392680"/>
            <a:ext cx="7064970" cy="68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Nobile" panose="020B0604020202020204" charset="0"/>
                <a:ea typeface="Corben" pitchFamily="34" charset="-122"/>
                <a:cs typeface="Arabic Typesetting" panose="03020402040406030203" pitchFamily="66" charset="-78"/>
              </a:rPr>
              <a:t>تطوير تطبيق حجز مواقف سيارات</a:t>
            </a:r>
            <a:endParaRPr lang="en-US" sz="44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57751" y="489993"/>
            <a:ext cx="2214068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المعهد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العالي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للعلوم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التطبيقية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والتكنولوجيا</a:t>
            </a:r>
            <a:endParaRPr lang="ar-SY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43599" y="845521"/>
            <a:ext cx="122822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قسم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النظم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المعلوماتية</a:t>
            </a:r>
            <a:endParaRPr lang="en-US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6567" y="725924"/>
            <a:ext cx="6060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تقنيات الاتصال المستخدمة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18507" y="2228493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19801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610" y="205847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44081" y="279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البلوتوث (BLE)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85961" y="328588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تقنية اتصال لاسلكي قصير المدى تستخدم للتحقق التلقائي على مسافات تصل إلى 10 أمتار، مما يتيح التواصل السريع بين التطبيق وحساسات المواقف.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228493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19801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33" y="205847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814643" y="2795468"/>
            <a:ext cx="3129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الاتصال قريب المدى (NFC)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51084" y="3285887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تعمل على تردد 13.56 ميجاهرتز للاتصالات قصيرة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سم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تستخدم للتحقق اليدوي والدفع السريع، مع استهلاك منخفض للطاقة.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04300" y="486601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01410" y="489465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9653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المعيار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375077" y="503836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BLE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9716691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NFC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801410" y="554497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29653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375077" y="568868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0-10متر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9716691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قصير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جداً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سنتيمتر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801410" y="617497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1029653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سرعة النقل</a:t>
            </a:r>
            <a:endParaRPr lang="en-US" sz="1750" dirty="0"/>
          </a:p>
        </p:txBody>
      </p:sp>
      <p:sp>
        <p:nvSpPr>
          <p:cNvPr id="26" name="Text 22"/>
          <p:cNvSpPr/>
          <p:nvPr/>
        </p:nvSpPr>
        <p:spPr>
          <a:xfrm>
            <a:off x="5375077" y="633900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1-2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ميجابت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9716691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بطيئة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424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كيلوبت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801410" y="684561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1029653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وقت الاتصال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5375077" y="698932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يحتاج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اقتران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(2-5 ثانية)</a:t>
            </a:r>
            <a:endParaRPr lang="en-US" sz="1750" dirty="0"/>
          </a:p>
        </p:txBody>
      </p:sp>
      <p:sp>
        <p:nvSpPr>
          <p:cNvPr id="31" name="Text 27"/>
          <p:cNvSpPr/>
          <p:nvPr/>
        </p:nvSpPr>
        <p:spPr>
          <a:xfrm>
            <a:off x="9716691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فوري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0.1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260" y="7469528"/>
            <a:ext cx="1882140" cy="77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1201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نظرة عامة على المشروع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171867" y="2250638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4081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الهدف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29161" y="2998351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تصميم وتنفيذ نظام حجز مواقف سيارات يبسط عملية الحجز ويحسن تجربة المستخدم من خلال إدارة فعالة للمواقف.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2250638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52523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الوظائف الرئيسية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2998351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المواقف عبر تطبيق موبايل ومنصة ويب، إدارة الحجوزات مركزياً، والتحقق من الوصول باستخدام تقنيتي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وNFC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44081" y="5554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التقنيات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44684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Flutter للتطبيق، ASP.NET للخادم، SQL Server لقاعدة البيانات، وبروتوكول Kerberos لتوليد Token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آمن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ngrok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للربط بين 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flutter , </a:t>
            </a:r>
            <a:r>
              <a:rPr lang="en-US" sz="175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ASP.Net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862" y="7389679"/>
            <a:ext cx="1705213" cy="77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7545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أهداف المشروع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43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456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تسهيل الحجز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15857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تمكين المستخدمين من اختيار وحجز موقف سيارة بسهولة عبر تطبيق الهاتف الذكي، مع تحديد الوقت والموقع المناسبين.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76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ضمان الأمان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290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توليد توكن فريد لكل حجز باستخدام بروتوكول Kerberos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لضمان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صحة الحجز.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9427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الاقتران الآمن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723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توفير نظام اقتران فعال باستخدام تقنيات Bluetooth وNFC، للتواصل مع حساسات باب الكراج.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بالإضافة إلى توفير نظام دفع إلكتروني وتحسين تجربة المستخدم من خلال واجهة بسيطة وسلسة.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862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315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الوظيفية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460063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للزبائن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723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جديد وتسجيل الدخول باستخدام البريد الإلكتروني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المواقف المتاحة والفلترة حسب التوفر الزمني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الموقف وعرض سعر الحجز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مشاهدة الحجوزات السابقة والحالية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تأكيد الحجز ودفع التكاليف عبر محفظة التطبيق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719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تعديل الحجز خارج الفترة الحرجة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522595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للمديرين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1723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الدخول إلى صفحة الويب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المواقف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إضافة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تعديل،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حذف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44196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الحجوزات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إلغاء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المستخدمين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مؤقت، فك حظر،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نهائي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إحصائيات حول حجز المواقف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غير الوظيفية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40252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10652641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الأمان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97547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جميع الاتصالات مشفرة لضمان سرية وسلامة البيانات.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7081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7081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6229469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الأداء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375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زمن استجابة السيرفر لا يتجاوز 5 ثوان في كل تفاعل مع النظام.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909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909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180629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قابلية التوسع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203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دعم حتى 10,000 مستخدم نشط في نفس الوقت.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6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10652641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سهولة الاستخدام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5961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واجهة بسيطة وسلسة مع تفعيل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عند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909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909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4017883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استمرارية الخدمة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203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إمكانية تحديث النظام دون توقف الخدمة (Zero Downtime Deployment).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604930"/>
            <a:ext cx="8103396" cy="4576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266" y="469231"/>
            <a:ext cx="3945466" cy="3367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23354" y="6177099"/>
            <a:ext cx="7359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b="1" dirty="0">
                <a:solidFill>
                  <a:srgbClr val="001D35"/>
                </a:solidFill>
                <a:latin typeface="Arial" panose="020B0604020202020204" pitchFamily="34" charset="0"/>
              </a:rPr>
              <a:t> </a:t>
            </a:r>
            <a:r>
              <a:rPr lang="ar-SA" b="1" dirty="0"/>
              <a:t>بروتوكول مصادقة شبكة يوفر مصادقة آمنة للمستخدمين والخوادم في بيئات الشبكات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42815" y="433030"/>
            <a:ext cx="393656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الدراسة التحليلية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4965744" y="1137149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</a:t>
            </a: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ar-SY" sz="1500" dirty="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الصفوف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المخطط العلاقات بين الكيانات الأساسية في النظام مثل المستخدمين، المواقف، الحجوزات، والمدفوعات.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118777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النشاط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تسلسل الخطوات في عملية الحجز بدءاً من اختيار الموقف وحتى تأكيد الحجز والدفع.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2118777" y="2131219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التتالي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14868" y="2534603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يبين التفاعلات بين مكونات النظام المختلفة (المستخدم، التطبيق، الخادم، الحساسات) خلال عمليات الحجز والتحقق.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262" y="7376073"/>
            <a:ext cx="1705213" cy="771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8170" y="526971"/>
            <a:ext cx="4791432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البنية المعمارية النظيفة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96" y="1509117"/>
            <a:ext cx="8071009" cy="49746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94765" y="1876008"/>
            <a:ext cx="2750714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115958" y="5742953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766635" y="1876008"/>
            <a:ext cx="2958346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البنية التحتية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84923" y="5729664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العرض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85824" y="6890861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 (Domain)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0798" y="7381875"/>
            <a:ext cx="6410682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تمثل المنطق الأساسي للعمل والكيانات التي تحدد طبيعة النظام، وهي الطبقة الأكثر استقراراً.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223816" y="6901371"/>
            <a:ext cx="275391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 (Application)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56540" y="7381875"/>
            <a:ext cx="641068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مسؤولة عن تنفيذ قواعد العمل وتنسيق تدفق البيانات وتعريف حالات الاستخدام.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099" y="7674982"/>
            <a:ext cx="1705213" cy="491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530</Words>
  <Application>Microsoft Office PowerPoint</Application>
  <PresentationFormat>Custom</PresentationFormat>
  <Paragraphs>93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Nobile</vt:lpstr>
      <vt:lpstr>Arabic Typesetting</vt:lpstr>
      <vt:lpstr>Corben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Hasan</cp:lastModifiedBy>
  <cp:revision>13</cp:revision>
  <dcterms:created xsi:type="dcterms:W3CDTF">2025-08-02T21:24:48Z</dcterms:created>
  <dcterms:modified xsi:type="dcterms:W3CDTF">2025-08-07T09:46:50Z</dcterms:modified>
</cp:coreProperties>
</file>